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99" autoAdjust="0"/>
    <p:restoredTop sz="94563" autoAdjust="0"/>
  </p:normalViewPr>
  <p:slideViewPr>
    <p:cSldViewPr>
      <p:cViewPr varScale="1">
        <p:scale>
          <a:sx n="62" d="100"/>
          <a:sy n="62" d="100"/>
        </p:scale>
        <p:origin x="-68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876300" y="336038"/>
            <a:ext cx="6781800" cy="1100138"/>
          </a:xfrm>
        </p:spPr>
        <p:txBody>
          <a:bodyPr>
            <a:noAutofit/>
          </a:bodyPr>
          <a:lstStyle/>
          <a:p>
            <a:pPr algn="ctr"/>
            <a:r>
              <a:rPr lang="bn-BD" sz="11500" dirty="0" smtClean="0"/>
              <a:t>স্বাগতম </a:t>
            </a:r>
            <a:endParaRPr lang="en-US" sz="115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876400" y="1524000"/>
            <a:ext cx="6612509" cy="49529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724659"/>
            <a:ext cx="6096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0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1295400"/>
            <a:ext cx="6248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latin typeface="NikoshBAN" pitchFamily="2" charset="0"/>
                <a:cs typeface="NikoshBAN" pitchFamily="2" charset="0"/>
              </a:rPr>
              <a:t>শিক্ষক পরিচিতি  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মোঃ কোব্বাত হোসেন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বড়পাথার উচ্চ বিদ্যালয়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37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90600"/>
            <a:ext cx="71628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u="sng" dirty="0" smtClean="0"/>
              <a:t>পাঠ পরিচিতি  </a:t>
            </a:r>
          </a:p>
          <a:p>
            <a:r>
              <a:rPr lang="bn-BD" sz="4400" dirty="0" smtClean="0"/>
              <a:t>শ্রেণিঃ  নবম</a:t>
            </a:r>
            <a:endParaRPr lang="bn-BD" sz="4400" dirty="0"/>
          </a:p>
          <a:p>
            <a:r>
              <a:rPr lang="bn-BD" sz="4400" dirty="0" smtClean="0"/>
              <a:t>বিষয়ঃ সাধারণ বিজ্ঞান</a:t>
            </a:r>
          </a:p>
          <a:p>
            <a:r>
              <a:rPr lang="bn-BD" sz="4400" dirty="0" smtClean="0"/>
              <a:t>আজকের পাঠঃ  একাদশ অধ্যায়</a:t>
            </a:r>
          </a:p>
          <a:p>
            <a:r>
              <a:rPr lang="bn-BD" sz="4400" dirty="0" smtClean="0"/>
              <a:t>তারিখঃ১৯/০১/১৪</a:t>
            </a:r>
          </a:p>
        </p:txBody>
      </p:sp>
    </p:spTree>
    <p:extLst>
      <p:ext uri="{BB962C8B-B14F-4D97-AF65-F5344CB8AC3E}">
        <p14:creationId xmlns:p14="http://schemas.microsoft.com/office/powerpoint/2010/main" val="1293019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00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533400" y="320189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/>
              <a:t>নিম্নের ছবিগুলো লক্ষ্য কর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371600"/>
            <a:ext cx="864829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3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600200"/>
            <a:ext cx="708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কর্ডাটা পর্ব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8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33528000" y="1466138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শিখন ফলঃ</a:t>
            </a:r>
          </a:p>
          <a:p>
            <a:r>
              <a:rPr lang="bn-BD" dirty="0" smtClean="0"/>
              <a:t>এই পাঠ শেষে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371600" y="609600"/>
            <a:ext cx="73152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u="sng" dirty="0" smtClean="0"/>
              <a:t>শিখন ফলঃ </a:t>
            </a:r>
          </a:p>
          <a:p>
            <a:r>
              <a:rPr lang="bn-BD" sz="4000" u="sng" dirty="0" smtClean="0"/>
              <a:t>এই পাঠ শেষে শিক্ষাথীরাঃ</a:t>
            </a:r>
          </a:p>
          <a:p>
            <a:r>
              <a:rPr lang="bn-BD" sz="4400" u="sng" dirty="0" smtClean="0"/>
              <a:t> </a:t>
            </a:r>
            <a:endParaRPr lang="bn-BD" sz="4400" u="sng" dirty="0"/>
          </a:p>
          <a:p>
            <a:r>
              <a:rPr lang="bn-BD" sz="3600" dirty="0" smtClean="0"/>
              <a:t>কর্ডাটা পর্ব সম্পর্কে বলতে পারবে।</a:t>
            </a:r>
          </a:p>
          <a:p>
            <a:r>
              <a:rPr lang="bn-BD" sz="3600" dirty="0" smtClean="0"/>
              <a:t>কর্ডাটা পর্বকে বিভিন্ন শ্রেণিতে বিভক্ত করতে পারবে। </a:t>
            </a:r>
            <a:endParaRPr lang="en-US" sz="3600" dirty="0" smtClean="0"/>
          </a:p>
          <a:p>
            <a:r>
              <a:rPr lang="bn-BD" sz="3600" dirty="0" smtClean="0"/>
              <a:t>বিভিন্ন শ্রেনির বৈশিষ্ট্য লিখতে পারবে । </a:t>
            </a:r>
          </a:p>
          <a:p>
            <a:endParaRPr lang="bn-BD" dirty="0" smtClean="0"/>
          </a:p>
          <a:p>
            <a:r>
              <a:rPr lang="bn-BD" dirty="0" smtClean="0"/>
              <a:t> </a:t>
            </a:r>
          </a:p>
          <a:p>
            <a:endParaRPr lang="bn-BD" dirty="0"/>
          </a:p>
          <a:p>
            <a:endParaRPr lang="bn-BD" dirty="0" smtClean="0"/>
          </a:p>
          <a:p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666750" y="2514600"/>
            <a:ext cx="533400" cy="57289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609600" y="3259216"/>
            <a:ext cx="533400" cy="36385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723900" y="4267200"/>
            <a:ext cx="4191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20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373380"/>
            <a:ext cx="61526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800" dirty="0" smtClean="0">
                <a:solidFill>
                  <a:srgbClr val="0070C0"/>
                </a:solidFill>
              </a:rPr>
              <a:t>নীচের ছবিটি </a:t>
            </a:r>
            <a:r>
              <a:rPr lang="bn-BD" sz="4800" dirty="0">
                <a:solidFill>
                  <a:srgbClr val="0070C0"/>
                </a:solidFill>
              </a:rPr>
              <a:t>লক্ষ্য কর </a:t>
            </a:r>
            <a:endParaRPr lang="en-US" sz="4800" dirty="0">
              <a:solidFill>
                <a:srgbClr val="0070C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211997"/>
            <a:ext cx="2466975" cy="18478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335822"/>
            <a:ext cx="2857500" cy="1600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880" y="1204377"/>
            <a:ext cx="2428875" cy="18859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05" y="3428999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9360" y="3413759"/>
            <a:ext cx="2705100" cy="1685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2325" y="3444239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1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819400"/>
            <a:ext cx="6934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মেরুদন্ডী প্রানি কাদেরকে বলা হয় ?</a:t>
            </a:r>
            <a:endParaRPr lang="en-US" sz="3200" dirty="0" smtClean="0"/>
          </a:p>
          <a:p>
            <a:endParaRPr lang="bn-BD" sz="3200" dirty="0" smtClean="0"/>
          </a:p>
          <a:p>
            <a:r>
              <a:rPr lang="bn-BD" sz="3200" dirty="0" smtClean="0"/>
              <a:t>প্রদর্শীত চিত্রে উভচর প্রানি কোনটি ? </a:t>
            </a:r>
            <a:endParaRPr lang="en-US" sz="3200" dirty="0"/>
          </a:p>
        </p:txBody>
      </p:sp>
      <p:sp>
        <p:nvSpPr>
          <p:cNvPr id="5" name="Quad Arrow 4"/>
          <p:cNvSpPr/>
          <p:nvPr/>
        </p:nvSpPr>
        <p:spPr>
          <a:xfrm>
            <a:off x="539115" y="3931890"/>
            <a:ext cx="445770" cy="42666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Quad Arrow 6"/>
          <p:cNvSpPr/>
          <p:nvPr/>
        </p:nvSpPr>
        <p:spPr>
          <a:xfrm>
            <a:off x="539115" y="2819400"/>
            <a:ext cx="445770" cy="457200"/>
          </a:xfrm>
          <a:prstGeom prst="quad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84885" y="914400"/>
            <a:ext cx="6025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কর্ম পত্র ১ (একক কাজ 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7007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68199000" y="2286000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কর্ডাটা পর্বের প্রানি কাদের বলা হয় ? </a:t>
            </a:r>
          </a:p>
          <a:p>
            <a:endParaRPr lang="bn-BD" sz="3600" dirty="0" smtClean="0"/>
          </a:p>
          <a:p>
            <a:r>
              <a:rPr lang="bn-BD" sz="3600" dirty="0" smtClean="0"/>
              <a:t>প্রদর্শিত চিত্রে উভচর প্রানি কোনটি ? </a:t>
            </a:r>
            <a:endParaRPr lang="en-US" sz="3600" dirty="0"/>
          </a:p>
        </p:txBody>
      </p:sp>
      <p:sp>
        <p:nvSpPr>
          <p:cNvPr id="3" name="5-Point Star 2"/>
          <p:cNvSpPr/>
          <p:nvPr/>
        </p:nvSpPr>
        <p:spPr>
          <a:xfrm>
            <a:off x="-12725400" y="2438400"/>
            <a:ext cx="6858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81200" y="2084522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যে  সকল প্রানির মেরুদন্ড বা নটোকর্ড আছে তাদের মেরুদণ্ডী  প্রানি বলে।</a:t>
            </a:r>
          </a:p>
          <a:p>
            <a:r>
              <a:rPr lang="bn-BD" sz="3600" dirty="0" smtClean="0"/>
              <a:t>ব্যাঙ  </a:t>
            </a:r>
            <a:endParaRPr lang="en-US" sz="3600" dirty="0"/>
          </a:p>
        </p:txBody>
      </p:sp>
      <p:sp>
        <p:nvSpPr>
          <p:cNvPr id="6" name="5-Point Star 5"/>
          <p:cNvSpPr/>
          <p:nvPr/>
        </p:nvSpPr>
        <p:spPr>
          <a:xfrm>
            <a:off x="1178517" y="2133600"/>
            <a:ext cx="495300" cy="6096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14400" y="685800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 </a:t>
            </a:r>
            <a:endParaRPr lang="en-US" sz="4800" dirty="0"/>
          </a:p>
        </p:txBody>
      </p:sp>
      <p:sp>
        <p:nvSpPr>
          <p:cNvPr id="9" name="TextBox 8"/>
          <p:cNvSpPr txBox="1"/>
          <p:nvPr/>
        </p:nvSpPr>
        <p:spPr>
          <a:xfrm>
            <a:off x="952500" y="838200"/>
            <a:ext cx="3314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সমাধান</a:t>
            </a:r>
            <a:r>
              <a:rPr lang="bn-BD" sz="3600" dirty="0" smtClean="0"/>
              <a:t> </a:t>
            </a:r>
            <a:endParaRPr lang="en-US" sz="3600" dirty="0"/>
          </a:p>
        </p:txBody>
      </p:sp>
      <p:sp>
        <p:nvSpPr>
          <p:cNvPr id="10" name="5-Point Star 9"/>
          <p:cNvSpPr/>
          <p:nvPr/>
        </p:nvSpPr>
        <p:spPr>
          <a:xfrm>
            <a:off x="1178517" y="3748903"/>
            <a:ext cx="650283" cy="582846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5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 animBg="1"/>
      <p:bldP spid="8" grpId="0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457200"/>
            <a:ext cx="701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নিম্নের ছবিগুলো দেখ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50" y="1817132"/>
            <a:ext cx="2171700" cy="21050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2212" y="2004964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850" y="2004964"/>
            <a:ext cx="3076575" cy="172935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50" y="4131707"/>
            <a:ext cx="2781300" cy="16383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8992" y="3922157"/>
            <a:ext cx="2466975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922157"/>
            <a:ext cx="24003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930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051560"/>
            <a:ext cx="7162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সরীসৃপ প্রানি কাকে বলে ?</a:t>
            </a:r>
          </a:p>
          <a:p>
            <a:endParaRPr lang="bn-BD" sz="4000" dirty="0" smtClean="0"/>
          </a:p>
          <a:p>
            <a:r>
              <a:rPr lang="bn-BD" sz="4000" dirty="0" smtClean="0"/>
              <a:t>স্তনপায়ী প্রানির প্রধান বৈশিষ্ট কি?</a:t>
            </a:r>
          </a:p>
          <a:p>
            <a:endParaRPr lang="bn-BD" sz="4000" dirty="0"/>
          </a:p>
          <a:p>
            <a:r>
              <a:rPr lang="bn-BD" sz="4000" dirty="0" smtClean="0"/>
              <a:t>শীতল রক্ত বিশিষ্ট প্রানির উদাহরন</a:t>
            </a:r>
          </a:p>
          <a:p>
            <a:r>
              <a:rPr lang="bn-BD" sz="4000" dirty="0" smtClean="0"/>
              <a:t>দাও।</a:t>
            </a:r>
            <a:endParaRPr lang="en-US" sz="4000" dirty="0"/>
          </a:p>
        </p:txBody>
      </p:sp>
      <p:sp>
        <p:nvSpPr>
          <p:cNvPr id="3" name="Quad Arrow Callout 2"/>
          <p:cNvSpPr/>
          <p:nvPr/>
        </p:nvSpPr>
        <p:spPr>
          <a:xfrm>
            <a:off x="1196340" y="1082040"/>
            <a:ext cx="518160" cy="609600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Quad Arrow Callout 3"/>
          <p:cNvSpPr/>
          <p:nvPr/>
        </p:nvSpPr>
        <p:spPr>
          <a:xfrm>
            <a:off x="1143000" y="2438400"/>
            <a:ext cx="533400" cy="505986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Quad Arrow Callout 4"/>
          <p:cNvSpPr/>
          <p:nvPr/>
        </p:nvSpPr>
        <p:spPr>
          <a:xfrm>
            <a:off x="1181100" y="3688080"/>
            <a:ext cx="533400" cy="457200"/>
          </a:xfrm>
          <a:prstGeom prst="quad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304800"/>
            <a:ext cx="746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কর্ম পত্র-২(জোড়ায় কাজ)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36714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6887" y="304800"/>
            <a:ext cx="5791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সমাধানঃ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490" y="1652230"/>
            <a:ext cx="2171700" cy="21050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599" y="1779032"/>
            <a:ext cx="2466975" cy="18478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2867" y="4419600"/>
            <a:ext cx="2619375" cy="1743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4419600"/>
            <a:ext cx="2619375" cy="174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" y="1793547"/>
            <a:ext cx="2438400" cy="209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80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47800"/>
            <a:ext cx="8648290" cy="4876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304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আবার নিম্নের ছবিগুলো লক্ষ্য কর</a:t>
            </a:r>
            <a:r>
              <a:rPr lang="bn-BD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306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676400"/>
            <a:ext cx="67818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উপরের চিত্র থেকে উষ্ণ রক্ত ও শীতল রক্ত বিশিষ্ট প্রানির তালিকা তৈরী কর।</a:t>
            </a:r>
          </a:p>
          <a:p>
            <a:endParaRPr lang="bn-BD" sz="4000" dirty="0" smtClean="0"/>
          </a:p>
          <a:p>
            <a:r>
              <a:rPr lang="bn-BD" sz="4000" dirty="0" smtClean="0"/>
              <a:t>চিত্রের প্রানিদের বিভিন্ন্ শ্রেনীতে বিভক্ত কর</a:t>
            </a:r>
            <a:r>
              <a:rPr lang="bn-BD" sz="1600" dirty="0" smtClean="0"/>
              <a:t>।</a:t>
            </a:r>
            <a:endParaRPr lang="en-US" sz="1600" dirty="0"/>
          </a:p>
        </p:txBody>
      </p:sp>
      <p:sp>
        <p:nvSpPr>
          <p:cNvPr id="4" name="TextBox 3"/>
          <p:cNvSpPr txBox="1"/>
          <p:nvPr/>
        </p:nvSpPr>
        <p:spPr>
          <a:xfrm>
            <a:off x="1143000" y="533400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কর্মপত্র-৩(দলগত কাজ)  </a:t>
            </a:r>
            <a:endParaRPr lang="en-US" sz="4400" dirty="0"/>
          </a:p>
        </p:txBody>
      </p:sp>
      <p:sp>
        <p:nvSpPr>
          <p:cNvPr id="6" name="Bevel 5"/>
          <p:cNvSpPr/>
          <p:nvPr/>
        </p:nvSpPr>
        <p:spPr>
          <a:xfrm>
            <a:off x="685800" y="1828800"/>
            <a:ext cx="457200" cy="457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Bevel 6"/>
          <p:cNvSpPr/>
          <p:nvPr/>
        </p:nvSpPr>
        <p:spPr>
          <a:xfrm>
            <a:off x="685800" y="4200704"/>
            <a:ext cx="457200" cy="457200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66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1371600"/>
            <a:ext cx="69342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উষ্ণ রক্ত বিশিষ্ট প্রানিঃ টিয়া, বানর,কুকুর, বিড়াল ,ইদুর, কাঠবিড়ালী </a:t>
            </a:r>
          </a:p>
          <a:p>
            <a:r>
              <a:rPr lang="bn-BD" sz="2800" dirty="0" smtClean="0"/>
              <a:t>শীতল রক্তঃ ব্যাঙ , সাপ, মাছ 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219200" y="3033593"/>
            <a:ext cx="6324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স্তন্যপায়ীঃ</a:t>
            </a:r>
            <a:r>
              <a:rPr lang="bn-BD" sz="3200" dirty="0"/>
              <a:t> </a:t>
            </a:r>
            <a:r>
              <a:rPr lang="bn-BD" sz="3200" dirty="0" smtClean="0"/>
              <a:t> </a:t>
            </a:r>
            <a:r>
              <a:rPr lang="bn-BD" sz="3200" dirty="0"/>
              <a:t>বানর,কুকুর, বিড়াল ,</a:t>
            </a:r>
            <a:r>
              <a:rPr lang="bn-BD" sz="3200" dirty="0" smtClean="0"/>
              <a:t>ইদুর</a:t>
            </a:r>
          </a:p>
          <a:p>
            <a:r>
              <a:rPr lang="bn-BD" sz="3200" dirty="0" smtClean="0"/>
              <a:t>সরীস্রিপঃ টিকটিকি ,সাপ </a:t>
            </a:r>
          </a:p>
          <a:p>
            <a:r>
              <a:rPr lang="bn-BD" sz="3200" dirty="0" smtClean="0"/>
              <a:t>উভচরঃ ব্যাঙ</a:t>
            </a:r>
          </a:p>
          <a:p>
            <a:r>
              <a:rPr lang="bn-BD" sz="3200" dirty="0" smtClean="0"/>
              <a:t>পাখীঃ টিয়া, ময়না </a:t>
            </a:r>
          </a:p>
          <a:p>
            <a:r>
              <a:rPr lang="bn-BD" sz="3200" dirty="0" smtClean="0"/>
              <a:t>মাছঃ রুই 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685800"/>
            <a:ext cx="3200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সমাধানঃ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8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304800"/>
            <a:ext cx="6629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/>
              <a:t>মূল্যায়নঃ</a:t>
            </a:r>
            <a:endParaRPr lang="en-US" sz="4800" dirty="0" smtClean="0"/>
          </a:p>
          <a:p>
            <a:endParaRPr lang="bn-BD" sz="4800" dirty="0" smtClean="0"/>
          </a:p>
          <a:p>
            <a:r>
              <a:rPr lang="bn-BD" sz="2800" dirty="0" smtClean="0"/>
              <a:t>কুমির কোন শ্রেনির অন্তরভুক্ত প্রানি?</a:t>
            </a:r>
          </a:p>
          <a:p>
            <a:r>
              <a:rPr lang="bn-BD" sz="2800" dirty="0" smtClean="0"/>
              <a:t>ক)উভচর খ)মাছ গ)সরীসৃপ ঘ)স্তন্যপায়ী</a:t>
            </a:r>
          </a:p>
          <a:p>
            <a:endParaRPr lang="bn-BD" sz="2800" dirty="0" smtClean="0"/>
          </a:p>
          <a:p>
            <a:r>
              <a:rPr lang="bn-BD" sz="2800" dirty="0" smtClean="0"/>
              <a:t>উভচর শ্রেনির প্রানি কোনটি</a:t>
            </a:r>
          </a:p>
          <a:p>
            <a:r>
              <a:rPr lang="bn-BD" sz="2800" dirty="0" smtClean="0"/>
              <a:t>ক) ব্যাঙ খ) হরিণ গ) মানুষ ঘ) ছাগল</a:t>
            </a:r>
          </a:p>
          <a:p>
            <a:r>
              <a:rPr lang="bn-BD" sz="2800" dirty="0" smtClean="0"/>
              <a:t> </a:t>
            </a:r>
          </a:p>
          <a:p>
            <a:r>
              <a:rPr lang="bn-BD" sz="2800" dirty="0" smtClean="0"/>
              <a:t>নিশাচর প্রানির উদাহরন হল – </a:t>
            </a:r>
          </a:p>
          <a:p>
            <a:r>
              <a:rPr lang="bn-BD" sz="2800" dirty="0" smtClean="0"/>
              <a:t>ক্) মাছ খ)পাখী গ) শিয়াল ঘ) গরু </a:t>
            </a:r>
            <a:endParaRPr lang="en-US" sz="2800" dirty="0"/>
          </a:p>
        </p:txBody>
      </p:sp>
      <p:sp>
        <p:nvSpPr>
          <p:cNvPr id="3" name="Right Arrow 2"/>
          <p:cNvSpPr/>
          <p:nvPr/>
        </p:nvSpPr>
        <p:spPr>
          <a:xfrm>
            <a:off x="1295400" y="19050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295400" y="3205847"/>
            <a:ext cx="457200" cy="37555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295400" y="4381500"/>
            <a:ext cx="4572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6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143000"/>
            <a:ext cx="731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ইসলাম শিক্ষা পড়াতে গিয়ে  মাওলানা খলিল সাহেব বললেন আল্লাহ্‌ তায়ালা মানুষকে সর্ব শ্রেষ্ঠ প্রানি হিসাবে সৃষ্টি করেছেন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143000" y="3725704"/>
            <a:ext cx="989076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000" dirty="0" smtClean="0"/>
              <a:t>  </a:t>
            </a:r>
            <a:r>
              <a:rPr lang="bn-BD" sz="3600" dirty="0"/>
              <a:t>মাওলানা খলিল </a:t>
            </a:r>
            <a:r>
              <a:rPr lang="bn-BD" sz="3600" dirty="0" smtClean="0"/>
              <a:t>সাহেবের উক্ত উক্তিটি</a:t>
            </a:r>
            <a:endParaRPr lang="en-US" sz="3600" dirty="0" smtClean="0"/>
          </a:p>
          <a:p>
            <a:r>
              <a:rPr lang="bn-BD" sz="3600" dirty="0" smtClean="0"/>
              <a:t> বিশ্লেষণ কর।  </a:t>
            </a:r>
            <a:endParaRPr lang="bn-BD" sz="2400" dirty="0" smtClean="0"/>
          </a:p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5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895600"/>
            <a:ext cx="5943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/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026" name="Picture 2" descr="C:\Users\DOEL\Pictures\k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903749"/>
            <a:ext cx="8458200" cy="472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86000" y="457200"/>
            <a:ext cx="4724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/>
              <a:t>ধন্যবাদ</a:t>
            </a:r>
            <a:endParaRPr lang="en-US" sz="8800" dirty="0"/>
          </a:p>
        </p:txBody>
      </p:sp>
    </p:spTree>
    <p:extLst>
      <p:ext uri="{BB962C8B-B14F-4D97-AF65-F5344CB8AC3E}">
        <p14:creationId xmlns:p14="http://schemas.microsoft.com/office/powerpoint/2010/main" val="35581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567</TotalTime>
  <Words>284</Words>
  <Application>Microsoft Office PowerPoint</Application>
  <PresentationFormat>On-screen Show (4:3)</PresentationFormat>
  <Paragraphs>74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Angles</vt:lpstr>
      <vt:lpstr>স্বাগতম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TSS</dc:creator>
  <cp:lastModifiedBy>TSS</cp:lastModifiedBy>
  <cp:revision>66</cp:revision>
  <dcterms:created xsi:type="dcterms:W3CDTF">2006-08-16T00:00:00Z</dcterms:created>
  <dcterms:modified xsi:type="dcterms:W3CDTF">2014-01-23T06:38:45Z</dcterms:modified>
</cp:coreProperties>
</file>